
<file path=[Content_Types].xml><?xml version="1.0" encoding="utf-8"?>
<Types xmlns="http://schemas.openxmlformats.org/package/2006/content-types">
  <Default Extension="mp3" ContentType="audio/mp3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56" r:id="rId2"/>
    <p:sldId id="276" r:id="rId3"/>
    <p:sldId id="277" r:id="rId4"/>
    <p:sldId id="263" r:id="rId5"/>
    <p:sldId id="257" r:id="rId6"/>
    <p:sldId id="264" r:id="rId7"/>
    <p:sldId id="260" r:id="rId8"/>
    <p:sldId id="265" r:id="rId9"/>
    <p:sldId id="261" r:id="rId10"/>
    <p:sldId id="266" r:id="rId11"/>
    <p:sldId id="272" r:id="rId12"/>
    <p:sldId id="268" r:id="rId13"/>
    <p:sldId id="280" r:id="rId14"/>
    <p:sldId id="279" r:id="rId15"/>
    <p:sldId id="281" r:id="rId16"/>
    <p:sldId id="283" r:id="rId17"/>
    <p:sldId id="282" r:id="rId18"/>
    <p:sldId id="271" r:id="rId1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3099"/>
    <a:srgbClr val="A12173"/>
    <a:srgbClr val="FEE2F3"/>
    <a:srgbClr val="558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544" autoAdjust="0"/>
    <p:restoredTop sz="94660"/>
  </p:normalViewPr>
  <p:slideViewPr>
    <p:cSldViewPr>
      <p:cViewPr>
        <p:scale>
          <a:sx n="82" d="100"/>
          <a:sy n="82" d="100"/>
        </p:scale>
        <p:origin x="-828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4B37F30-814A-485C-8CA0-AED0E959E9D1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CE00D05-0586-4965-AEE2-2FCD74C2E4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6930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751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7941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082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119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832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8685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711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013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702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590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995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9D6E9-F0FA-49AD-A6D9-3D4B2B694DB6}" type="datetimeFigureOut">
              <a:rPr lang="he-IL" smtClean="0"/>
              <a:t>א'/שבט/תשע"ו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1DC75-211E-4AF2-AADB-7C5C2A8438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327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slide" Target="slide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slide" Target="slide5.xml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slide" Target="slide4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slide" Target="slide7.xm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slide" Target="slide6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slide" Target="slide9.xml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slide" Target="slide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slide" Target="slide10.xml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10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3.png"/><Relationship Id="rId10" Type="http://schemas.openxmlformats.org/officeDocument/2006/relationships/slide" Target="slide13.xml"/><Relationship Id="rId4" Type="http://schemas.openxmlformats.org/officeDocument/2006/relationships/image" Target="../media/image5.png"/><Relationship Id="rId9" Type="http://schemas.openxmlformats.org/officeDocument/2006/relationships/image" Target="../media/image14.png"/><Relationship Id="rId1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slide" Target="slide15.xml"/><Relationship Id="rId17" Type="http://schemas.openxmlformats.org/officeDocument/2006/relationships/image" Target="../media/image12.png"/><Relationship Id="rId2" Type="http://schemas.openxmlformats.org/officeDocument/2006/relationships/audio" Target="../media/media2.mp3"/><Relationship Id="rId16" Type="http://schemas.openxmlformats.org/officeDocument/2006/relationships/slide" Target="slide12.xml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7.png"/><Relationship Id="rId17" Type="http://schemas.openxmlformats.org/officeDocument/2006/relationships/slide" Target="slide14.xml"/><Relationship Id="rId2" Type="http://schemas.openxmlformats.org/officeDocument/2006/relationships/audio" Target="../media/media2.mp3"/><Relationship Id="rId16" Type="http://schemas.openxmlformats.org/officeDocument/2006/relationships/image" Target="../media/image11.png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5" Type="http://schemas.openxmlformats.org/officeDocument/2006/relationships/image" Target="../media/image10.pn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1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12" Type="http://schemas.openxmlformats.org/officeDocument/2006/relationships/slide" Target="slide1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70941" y="4916952"/>
            <a:ext cx="1120174" cy="1191849"/>
          </a:xfrm>
          <a:prstGeom prst="rect">
            <a:avLst/>
          </a:prstGeom>
          <a:noFill/>
          <a:ln>
            <a:noFill/>
          </a:ln>
          <a:effectLst>
            <a:glow rad="101600">
              <a:srgbClr val="FFFF00">
                <a:alpha val="60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Candy Crush Music On Piano - Original Soundtrac_small 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15284" y="-1251520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619" y="5180294"/>
            <a:ext cx="35845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756592" y="116632"/>
            <a:ext cx="496855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בדוק את ידיעתך בסדר קדימה בברכות!</a:t>
            </a:r>
          </a:p>
          <a:p>
            <a:pPr algn="ctr"/>
            <a:r>
              <a:rPr lang="he-IL" dirty="0" smtClean="0"/>
              <a:t>בכל שקופית תשובה נכונה אחת בלבד!</a:t>
            </a:r>
          </a:p>
          <a:p>
            <a:pPr algn="ctr"/>
            <a:r>
              <a:rPr lang="he-IL" dirty="0" smtClean="0"/>
              <a:t>בהצלחה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023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3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70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1886619" y="3016824"/>
            <a:ext cx="5370763" cy="3748345"/>
          </a:xfrm>
          <a:prstGeom prst="roundRect">
            <a:avLst/>
          </a:prstGeom>
          <a:solidFill>
            <a:srgbClr val="5585BF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2270049" y="3296551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3184660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5935595" y="4357641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33448" y="329655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2117679" y="4303569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3389708" y="5552195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33448" y="5707258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3602943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2292" y="573093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0"/>
            <a:ext cx="4739337" cy="16288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עוגיות ומיץ ענבים טבעי. את איזה תאכל ראשון?</a:t>
            </a:r>
            <a:endParaRPr lang="he-IL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5496" y="1794780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זה לא משנה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3133699" y="179968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עוגיות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8" name="מלבן מעוגל 27"/>
          <p:cNvSpPr/>
          <p:nvPr/>
        </p:nvSpPr>
        <p:spPr>
          <a:xfrm>
            <a:off x="6228184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מיץ ענבים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34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4651801" y="4415460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5873599" y="3296551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5836725" y="5570615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66520" y="318466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6129480" y="3296551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66519" y="3196232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5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4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1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32049" y="7029399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divi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376633" y="-11075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4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0.13264 -0.0013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32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324 L -0.13594 -0.0064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22222E-6 L 0.00035 0.35185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75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L 0.00034 0.1703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51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5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99"/>
                            </p:stCondLst>
                            <p:childTnLst>
                              <p:par>
                                <p:cTn id="39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-3.7037E-6 L 0.00017 -0.59375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0463 L -0.14531 -0.00602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53" y="-6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13889 -0.00023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4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64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50" dur="1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0087 0.1831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914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00313 -0.1787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60" dur="1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11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sweet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27598" y="-1107504"/>
            <a:ext cx="609600" cy="609600"/>
          </a:xfr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1886619" y="3016824"/>
            <a:ext cx="5370763" cy="3748345"/>
          </a:xfrm>
          <a:prstGeom prst="roundRect">
            <a:avLst/>
          </a:prstGeom>
          <a:solidFill>
            <a:srgbClr val="5585BF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2270049" y="3296551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3184660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66520" y="318466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6153386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4732398" y="4303569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33448" y="329655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2117679" y="4303569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3389708" y="5552195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33448" y="5707258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3602943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2292" y="573093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39378" y="559605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188640"/>
            <a:ext cx="4739337" cy="15121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חביתה, גזר וזיתים. על איזה תברך ראשון? </a:t>
            </a:r>
            <a:endParaRPr lang="he-IL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131840" y="1804480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גזר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35496" y="180938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זיתים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8" name="מלבן מעוגל 27"/>
          <p:cNvSpPr/>
          <p:nvPr/>
        </p:nvSpPr>
        <p:spPr>
          <a:xfrm>
            <a:off x="6228184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חביתה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29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2051720" y="3212976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3508425" y="3284984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4732398" y="3152130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5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4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1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hlinkClick r:id="rId1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36512" y="7004203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36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3333E-6 L 0.00174 -0.1773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886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8.33333E-7 0.1784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5.92593E-6 L 0.00017 0.1655 " pathEditMode="relative" ptsTypes="AA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00324 L -0.00017 0.18125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888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3.7037E-6 L -0.00173 0.16134 " pathEditMode="relative" ptsTypes="AA">
                                      <p:cBhvr>
                                        <p:cTn id="2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2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60"/>
                            </p:stCondLst>
                            <p:childTnLst>
                              <p:par>
                                <p:cTn id="3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L 0.00017 -0.59375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-0.13229 0.00648 " pathEditMode="relative" ptsTypes="AA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13559 -0.0044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50" dur="1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0.00121 -0.16805 " pathEditMode="relative" ptsTypes="AA">
                                      <p:cBhvr>
                                        <p:cTn id="5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5.18519E-6 L 0.00226 0.17454 " pathEditMode="relative" ptsTypes="AA">
                                      <p:cBhvr>
                                        <p:cTn id="5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60" dur="1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91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1886619" y="3016824"/>
            <a:ext cx="5370763" cy="3748345"/>
          </a:xfrm>
          <a:prstGeom prst="roundRect">
            <a:avLst/>
          </a:prstGeom>
          <a:solidFill>
            <a:srgbClr val="5585BF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2270049" y="4437112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4371364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66520" y="318466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6153386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33448" y="4499057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33448" y="5707258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3563888" y="5661248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2292" y="573093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39378" y="559605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260648"/>
            <a:ext cx="4739337" cy="122413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משמש, דג ואורז. על איזה תברך ראשון?</a:t>
            </a:r>
            <a:endParaRPr lang="he-IL" sz="36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5496" y="1794780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דג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6231905" y="179968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אורז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8" name="מלבן מעוגל 27"/>
          <p:cNvSpPr/>
          <p:nvPr/>
        </p:nvSpPr>
        <p:spPr>
          <a:xfrm>
            <a:off x="3146740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משמש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29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2051720" y="3068960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3541861" y="3212976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4732398" y="3068960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4969079" y="3118859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4932039" y="3198135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4706719" y="3118859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5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4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1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4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36512" y="7004203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tasty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27598" y="-1323528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51260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6.66667E-6 L 0.14167 -0.0014 " pathEditMode="relative" ptsTypes="AA"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4.81481E-6 L -0.14046 0.00301 " pathEditMode="relative" ptsTypes="AA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0.0052 0.36296 " pathEditMode="relative" rAng="0" ptsTypes="AA">
                                      <p:cBhvr>
                                        <p:cTn id="2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1814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399 0.01065 L 0.00538 0.1953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923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L 0.00017 -0.59375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-0.13889 0.00185 " pathEditMode="relative" ptsTypes="AA">
                                      <p:cBhvr>
                                        <p:cTn id="3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0.1375 0.00024 " pathEditMode="relative" ptsTypes="AA">
                                      <p:cBhvr>
                                        <p:cTn id="4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44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-0.13889 0.00555 " pathEditMode="relative" ptsTypes="AA">
                                      <p:cBhvr>
                                        <p:cTn id="49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81481E-6 L 0.13472 -0.00926 " pathEditMode="relative" ptsTypes="AA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6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1886619" y="3016824"/>
            <a:ext cx="5370763" cy="3748345"/>
          </a:xfrm>
          <a:prstGeom prst="roundRect">
            <a:avLst/>
          </a:prstGeom>
          <a:solidFill>
            <a:srgbClr val="5585BF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2270049" y="4437112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4371364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66520" y="318466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6153386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3563888" y="5661248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2292" y="573093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39378" y="559605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116632"/>
            <a:ext cx="4739337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צימוקים, פיסטוק וחצי מנגו. איזה פרי יזכה בברכה?</a:t>
            </a:r>
            <a:endParaRPr lang="he-IL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5496" y="1794780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חצי מנגו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3135561" y="179968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צימוקים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8" name="מלבן מעוגל 27"/>
          <p:cNvSpPr/>
          <p:nvPr/>
        </p:nvSpPr>
        <p:spPr>
          <a:xfrm>
            <a:off x="6228184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פיסטוק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29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2051720" y="3068960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3389707" y="3068960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4885095" y="4365104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4883024" y="5644032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4644008" y="3140968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4870086" y="3163387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3579142" y="313252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2300760" y="3107915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5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4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1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4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36512" y="7004203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delicio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42150" y="-11075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2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6 L -0.00017 -0.1888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94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3.7037E-7 L 0.00313 0.1759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3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91"/>
                            </p:stCondLst>
                            <p:childTnLst>
                              <p:par>
                                <p:cTn id="2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L 0.00017 -0.59375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L 0.00017 0.18889 " pathEditMode="relative" ptsTypes="AA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2.22222E-6 L 0.0014 -0.18148 " pathEditMode="relative" ptsTypes="AA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40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14306 0.00024 " pathEditMode="relative" ptsTypes="AA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3.7037E-6 L -0.14166 0.00023 " pathEditMode="relative" ptsTypes="AA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7.40741E-7 L 0.00069 -1.02176 " pathEditMode="relative" rAng="0" ptsTypes="AA">
                                      <p:cBhvr>
                                        <p:cTn id="50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5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03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1886619" y="3016824"/>
            <a:ext cx="5370763" cy="3748345"/>
          </a:xfrm>
          <a:prstGeom prst="roundRect">
            <a:avLst/>
          </a:prstGeom>
          <a:solidFill>
            <a:srgbClr val="5585BF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2270049" y="4437112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4371364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66520" y="3184660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6153386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3563888" y="5661248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2292" y="573093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18557" y="5628195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116632"/>
            <a:ext cx="4739337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צימוקים, זיתים ותמרים. איזה פרי יזכה בברכה?</a:t>
            </a:r>
            <a:endParaRPr lang="he-IL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203848" y="1776686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צימוקים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111225" y="177281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זיתים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8" name="מלבן מעוגל 27"/>
          <p:cNvSpPr/>
          <p:nvPr/>
        </p:nvSpPr>
        <p:spPr>
          <a:xfrm>
            <a:off x="6228184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תמרים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32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4885095" y="4365104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4883024" y="5644032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4865380" y="3169647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3579142" y="3140968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2300760" y="3140968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סהר\Desktop\candy crush\ללא שם-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175" y="3068960"/>
            <a:ext cx="1568969" cy="139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6058868" y="3287109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3519062" y="3202700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0357" y="324927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5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4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1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>
            <a:hlinkClick r:id="rId1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1" y="6887194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uger crus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98413" y="-10354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16667E-6 -2.22222E-6 L -0.00138 -0.17777 " pathEditMode="relative" ptsTypes="AA">
                                      <p:cBhvr>
                                        <p:cTn id="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1.85185E-6 L -0.00279 0.17222 " pathEditMode="relative" ptsTypes="AA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29"/>
                            </p:stCondLst>
                            <p:childTnLst>
                              <p:par>
                                <p:cTn id="3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L 0.00017 -0.59375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93 L 0.00174 0.18611 " pathEditMode="relative" rAng="0" ptsTypes="AA">
                                      <p:cBhvr>
                                        <p:cTn id="44" dur="12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00017 -0.18333 " pathEditMode="relative" ptsTypes="AA">
                                      <p:cBhvr>
                                        <p:cTn id="4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3.7037E-7 L -0.0007 -1.00394 " pathEditMode="relative" rAng="0" ptsTypes="AA">
                                      <p:cBhvr>
                                        <p:cTn id="49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5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13334 0.00185 " pathEditMode="relative" ptsTypes="AA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787 L -0.13333 0.00602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00017 -1.00463 " pathEditMode="relative" rAng="0" ptsTypes="AA">
                                      <p:cBhvr>
                                        <p:cTn id="59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5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449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1886619" y="3016824"/>
            <a:ext cx="5370763" cy="3748345"/>
          </a:xfrm>
          <a:prstGeom prst="roundRect">
            <a:avLst/>
          </a:prstGeom>
          <a:solidFill>
            <a:srgbClr val="5585BF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2270049" y="4437112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4371364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6153386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3563888" y="5661248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2292" y="573093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18557" y="5628195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188640"/>
            <a:ext cx="4739337" cy="129614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תאנים, ענבים ורימון. איזה פרי יזכה בברכה?</a:t>
            </a:r>
            <a:endParaRPr lang="he-IL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203848" y="1776686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רימון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111225" y="177281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ענבים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8" name="מלבן מעוגל 27"/>
          <p:cNvSpPr/>
          <p:nvPr/>
        </p:nvSpPr>
        <p:spPr>
          <a:xfrm>
            <a:off x="6228184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תאנים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34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4883024" y="5644032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4860032" y="4465791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סהר\Desktop\candy crush\ללא שם-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175" y="3044252"/>
            <a:ext cx="1568969" cy="139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6058868" y="3284984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3519062" y="3241655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2220357" y="3274921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551" y="3284555"/>
            <a:ext cx="1103313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7864" y="3192673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4685851" y="3068960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2316809" y="3218707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2125611" y="3103069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2267622" y="3196093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10340" y="3241655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3514975" y="3203882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5890" y="3204338"/>
            <a:ext cx="1283263" cy="105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4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1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divi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49965" y="-1211460"/>
            <a:ext cx="609600" cy="609600"/>
          </a:xfrm>
          <a:prstGeom prst="rect">
            <a:avLst/>
          </a:prstGeom>
        </p:spPr>
      </p:pic>
      <p:pic>
        <p:nvPicPr>
          <p:cNvPr id="30" name="Picture 14">
            <a:hlinkClick r:id="rId1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1" y="6885384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53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00578E-6 L -0.0033 0.1711 " pathEditMode="relative" ptsTypes="AA">
                                      <p:cBhvr>
                                        <p:cTn id="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3.3526E-6 L 0.00313 -0.16486 " pathEditMode="relative" ptsTypes="AA">
                                      <p:cBhvr>
                                        <p:cTn id="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71676E-6 L 0.00156 0.18382 " pathEditMode="relative" ptsTypes="AA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16485 L 0.00157 2.42775E-6 " pathEditMode="relative" ptsTypes="AA">
                                      <p:cBhvr>
                                        <p:cTn id="2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4798E-6 L -0.00156 0.17549 " pathEditMode="relative" ptsTypes="AA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21965E-6 L -0.00313 0.35953 " pathEditMode="relative" ptsTypes="AA">
                                      <p:cBhvr>
                                        <p:cTn id="5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38889E-6 -4.85549E-6 L -0.00312 0.1859 " pathEditMode="relative" ptsTypes="AA">
                                      <p:cBhvr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00"/>
                            </p:stCondLst>
                            <p:childTnLst>
                              <p:par>
                                <p:cTn id="7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5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485 L 0.00226 0.1889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920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6.01156E-6 L -0.00156 0.1607 " pathEditMode="relative" ptsTypes="AA">
                                      <p:cBhvr>
                                        <p:cTn id="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19167 L 0.00382 0.36574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870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1838 L 0.00174 0.35787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0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4 0.0088 L -0.0066 0.19352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923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0.00208 L 0.00556 0.17176 " pathEditMode="relative" rAng="0" ptsTypes="AA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8472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899"/>
                            </p:stCondLst>
                            <p:childTnLst>
                              <p:par>
                                <p:cTn id="9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L 0.00017 -0.59375 " pathEditMode="relative" rAng="0" ptsTypes="AA">
                                      <p:cBhvr>
                                        <p:cTn id="9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-2.71676E-6 L 0.00174 -0.17133 " pathEditMode="relative" ptsTypes="AA">
                                      <p:cBhvr>
                                        <p:cTn id="10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1.85185E-6 L -0.00279 0.17222 " pathEditMode="relative" ptsTypes="AA">
                                      <p:cBhvr>
                                        <p:cTn id="10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3.7037E-7 L -0.0007 -1.00394 " pathEditMode="relative" rAng="0" ptsTypes="AA">
                                      <p:cBhvr>
                                        <p:cTn id="107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5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8.78613E-6 L -0.00156 -0.17549 " pathEditMode="relative" ptsTypes="AA">
                                      <p:cBhvr>
                                        <p:cTn id="11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526E-6 L 0.00017 0.16508 " pathEditMode="relative" ptsTypes="AA">
                                      <p:cBhvr>
                                        <p:cTn id="1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00017 -1.00463 " pathEditMode="relative" rAng="0" ptsTypes="AA">
                                      <p:cBhvr>
                                        <p:cTn id="117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5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75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1886619" y="3016824"/>
            <a:ext cx="5370763" cy="3748345"/>
          </a:xfrm>
          <a:prstGeom prst="roundRect">
            <a:avLst/>
          </a:prstGeom>
          <a:solidFill>
            <a:srgbClr val="5585BF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5615803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6153386" y="4415460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18557" y="5628195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116632"/>
            <a:ext cx="4739337" cy="1512167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פלחי תפוזים ואגס. איזה פרי יזכה בברכה?</a:t>
            </a:r>
            <a:endParaRPr lang="he-IL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203848" y="1776686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הפרי החביב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111225" y="177281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הפרי שהוא משבעת המינים. </a:t>
            </a:r>
          </a:p>
        </p:txBody>
      </p:sp>
      <p:sp>
        <p:nvSpPr>
          <p:cNvPr id="28" name="מלבן מעוגל 27"/>
          <p:cNvSpPr/>
          <p:nvPr/>
        </p:nvSpPr>
        <p:spPr>
          <a:xfrm>
            <a:off x="6228184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אגס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5122" name="Picture 2" descr="C:\Users\סהר\Desktop\candy crush\ללא שם-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657" y="5515937"/>
            <a:ext cx="1568969" cy="139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6058868" y="3284984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3519062" y="3241655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4412292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4747231" y="4275579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2116512" y="5584774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2260666" y="4512174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25165" y="3322109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674" y="3281393"/>
            <a:ext cx="1283263" cy="105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divi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49965" y="-1211460"/>
            <a:ext cx="609600" cy="609600"/>
          </a:xfrm>
          <a:prstGeom prst="rect">
            <a:avLst/>
          </a:prstGeom>
        </p:spPr>
      </p:pic>
      <p:pic>
        <p:nvPicPr>
          <p:cNvPr id="3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0937" y="3188562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266" y="3241655"/>
            <a:ext cx="785019" cy="104860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6462" y="3114664"/>
            <a:ext cx="1182727" cy="1213209"/>
          </a:xfrm>
          <a:prstGeom prst="rect">
            <a:avLst/>
          </a:prstGeom>
        </p:spPr>
      </p:pic>
      <p:pic>
        <p:nvPicPr>
          <p:cNvPr id="39" name="Picture 15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4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51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>
            <a:hlinkClick r:id="rId1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144016" y="6932195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98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0538 0.1673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8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0.00018 -0.16551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-2.59259E-6 L -0.0007 -1.00393 " pathEditMode="relative" rAng="0" ptsTypes="AA">
                                      <p:cBhvr>
                                        <p:cTn id="11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5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14445 -0.00601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1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14444 0.00602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3" y="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0.00347 0.3613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00382 0.17917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64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61111E-6 -3.7037E-6 L 0.00017 -0.59375 " pathEditMode="relative" rAng="0" ptsTypes="AA">
                                      <p:cBhvr>
                                        <p:cTn id="47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9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5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0.14653 -0.00972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41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4444E-6 L -0.1408 0.00694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9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-2.59259E-6 L -0.00018 -1.00463 " pathEditMode="relative" rAng="0" ptsTypes="AA">
                                      <p:cBhvr>
                                        <p:cTn id="60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5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834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12484" r="8108" b="19404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C:\Users\סהר\Desktop\candy crush\ללא שם-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8289" y="5277890"/>
            <a:ext cx="2121463" cy="158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5615803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2148071" y="327663"/>
            <a:ext cx="4739337" cy="93610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לפניך מנגו, קיווי ופומלית. איזה פרי יזכה בברכה?</a:t>
            </a:r>
            <a:endParaRPr lang="he-IL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3203848" y="1776686"/>
            <a:ext cx="2865420" cy="5444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הפומלית כי היא הדר.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111225" y="1772816"/>
            <a:ext cx="2876599" cy="5394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המנגו כי הוא פרי טרופי.</a:t>
            </a:r>
            <a:endParaRPr lang="he-IL" sz="20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8" name="מלבן מעוגל 27"/>
          <p:cNvSpPr/>
          <p:nvPr/>
        </p:nvSpPr>
        <p:spPr>
          <a:xfrm>
            <a:off x="6228184" y="1811518"/>
            <a:ext cx="2865420" cy="52766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30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הפרי החביב</a:t>
            </a:r>
            <a:endParaRPr lang="he-IL" sz="24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5122" name="Picture 2" descr="C:\Users\סהר\Desktop\candy crush\ללא שם-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657" y="5515937"/>
            <a:ext cx="1568969" cy="139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6058868" y="3284984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2295892" y="3304354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45517" y="4412292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4747231" y="4275579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64375" r="72802" b="13673"/>
          <a:stretch/>
        </p:blipFill>
        <p:spPr bwMode="auto">
          <a:xfrm>
            <a:off x="2116512" y="5584774"/>
            <a:ext cx="1182293" cy="1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C:\Users\סהר\Desktop\candy crush\ללא שם3-2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t="30812" r="15599" b="11413"/>
          <a:stretch/>
        </p:blipFill>
        <p:spPr bwMode="auto">
          <a:xfrm>
            <a:off x="2260666" y="4512174"/>
            <a:ext cx="913112" cy="10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1" t="13672" r="32232" b="67188"/>
          <a:stretch/>
        </p:blipFill>
        <p:spPr bwMode="auto">
          <a:xfrm>
            <a:off x="4825165" y="3322109"/>
            <a:ext cx="1102147" cy="10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divi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49965" y="-1211460"/>
            <a:ext cx="609600" cy="609600"/>
          </a:xfrm>
          <a:prstGeom prst="rect">
            <a:avLst/>
          </a:prstGeom>
        </p:spPr>
      </p:pic>
      <p:pic>
        <p:nvPicPr>
          <p:cNvPr id="36" name="Picture 8" descr="C:\Users\סהר\Desktop\candy crush\ללא שם-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9" t="47129" r="10208" b="32567"/>
          <a:stretch/>
        </p:blipFill>
        <p:spPr bwMode="auto">
          <a:xfrm>
            <a:off x="3353923" y="3177628"/>
            <a:ext cx="1306284" cy="107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סהר\Desktop\ללא שם-21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5" t="26820" r="63922" b="62466"/>
          <a:stretch/>
        </p:blipFill>
        <p:spPr bwMode="auto">
          <a:xfrm>
            <a:off x="6142792" y="4374545"/>
            <a:ext cx="1002764" cy="1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C:\Users\סהר\Desktop\candy crush\ללא שם-3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18594" r="19951" b="20635"/>
          <a:stretch/>
        </p:blipFill>
        <p:spPr bwMode="auto">
          <a:xfrm>
            <a:off x="6118557" y="5628195"/>
            <a:ext cx="839033" cy="11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1" y="6885384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4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b="3197"/>
          <a:stretch/>
        </p:blipFill>
        <p:spPr bwMode="auto">
          <a:xfrm>
            <a:off x="-2" y="6998808"/>
            <a:ext cx="9206429" cy="686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לחצן פעולה: קדימה או הבא 3">
            <a:hlinkClick r:id="" action="ppaction://hlinkshowjump?jump=nextslide" highlightClick="1"/>
          </p:cNvPr>
          <p:cNvSpPr/>
          <p:nvPr/>
        </p:nvSpPr>
        <p:spPr>
          <a:xfrm>
            <a:off x="2987824" y="2564904"/>
            <a:ext cx="3600400" cy="2304256"/>
          </a:xfrm>
          <a:prstGeom prst="actionButtonForwardNex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114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0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6.66667E-6 L 3.05556E-6 6.66667E-6 C 0.00399 -0.00023 0.00816 -0.00046 0.01232 -0.00115 C 0.01337 -0.00138 0.01423 -0.00208 0.0151 -0.00231 C 0.01753 -0.00324 0.02482 -0.00486 0.02656 -0.00486 C 0.04791 -0.00555 0.06909 -0.00578 0.09028 -0.00601 C 0.0967 -0.00578 0.10312 -0.00578 0.10937 -0.00486 C 0.11146 -0.00462 0.11337 -0.00393 0.1151 -0.00231 C 0.11857 0.00047 0.11684 6.66667E-6 0.11996 6.66667E-6 L 0.11996 6.66667E-6 " pathEditMode="relative" ptsTypes="AAAAAAAAAA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-0.00173 0.19815 L 0.11736 0.19676 " pathEditMode="relative" ptsTypes="AAA">
                                      <p:cBhvr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00173 0.36551 L 0.1276 0.3669 " pathEditMode="relative" ptsTypes="AAA">
                                      <p:cBhvr>
                                        <p:cTn id="2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20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0.00092 L 0.27187 0.00972 " pathEditMode="relative" ptsTypes="AA">
                                      <p:cBhvr>
                                        <p:cTn id="36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L -0.00365 0.18403 L 0.25833 0.1956 " pathEditMode="relative" ptsTypes="AAA">
                                      <p:cBhvr>
                                        <p:cTn id="4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1.11111E-6 L 0.00277 0.35671 L 0.26666 0.35671 " pathEditMode="relative" ptsTypes="AAA">
                                      <p:cBhvr>
                                        <p:cTn id="5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0.00509 L -0.14549 0.01273 " pathEditMode="relative" ptsTypes="AA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0.00191 0.17917 L -0.14861 0.18426 " pathEditMode="relative" ptsTypes="AAA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00191 0.34653 L -0.14566 0.35556 " pathEditMode="relative" ptsTypes="AAA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949 L -0.27812 0.02222 " pathEditMode="relative" ptsTypes="AA">
                                      <p:cBhvr>
                                        <p:cTn id="9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0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48148E-6 L 0.00382 0.17407 L -0.27326 0.19189 " pathEditMode="relative" ptsTypes="AAA">
                                      <p:cBhvr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8.14815E-6 L 0.00191 0.36064 L -0.28663 0.37083 " pathEditMode="relative" ptsTypes="AAA">
                                      <p:cBhvr>
                                        <p:cTn id="1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0007 -1.00394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5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0.00434 -1.02106 " pathEditMode="relative" rAng="0" ptsTypes="AA">
                                      <p:cBhvr>
                                        <p:cTn id="1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6" name="AutoShape 2" descr="http://4.bp.blogspot.com/-rXnfUvqYJf8/UcQFNgzW7sI/AAAAAAAAr68/Zc13WSvO_JQ/s1600/CCS_StarScreen.png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269022"/>
            <a:ext cx="10875963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164198"/>
            <a:ext cx="19812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850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3639</TotalTime>
  <Words>146</Words>
  <Application>Microsoft Office PowerPoint</Application>
  <PresentationFormat>‫הצגה על המסך (4:3)</PresentationFormat>
  <Paragraphs>35</Paragraphs>
  <Slides>18</Slides>
  <Notes>0</Notes>
  <HiddenSlides>0</HiddenSlides>
  <MMClips>9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19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סהר</dc:creator>
  <cp:lastModifiedBy>CUSTOMER</cp:lastModifiedBy>
  <cp:revision>74</cp:revision>
  <dcterms:created xsi:type="dcterms:W3CDTF">2013-10-12T14:28:06Z</dcterms:created>
  <dcterms:modified xsi:type="dcterms:W3CDTF">2016-01-11T09:56:35Z</dcterms:modified>
</cp:coreProperties>
</file>