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6" d="100"/>
          <a:sy n="76" d="100"/>
        </p:scale>
        <p:origin x="-1524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0BDE5-82A3-4FB6-8818-462A288EBC62}" type="datetimeFigureOut">
              <a:rPr lang="he-IL" smtClean="0"/>
              <a:t>ט"ו/אדר/תשע"ב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8B6AF-7783-4ED4-B9F0-0315BCA5DFC0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 descr="006.jpg"/>
          <p:cNvPicPr>
            <a:picLocks noChangeAspect="1"/>
          </p:cNvPicPr>
          <p:nvPr/>
        </p:nvPicPr>
        <p:blipFill>
          <a:blip r:embed="rId2" cstate="print"/>
          <a:srcRect l="25090" t="8263" r="13177" b="27950"/>
          <a:stretch>
            <a:fillRect/>
          </a:stretch>
        </p:blipFill>
        <p:spPr>
          <a:xfrm>
            <a:off x="548680" y="0"/>
            <a:ext cx="6309320" cy="89658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 descr="0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8664" t="3416" r="7328" b="57203"/>
          <a:stretch>
            <a:fillRect/>
          </a:stretch>
        </p:blipFill>
        <p:spPr>
          <a:xfrm rot="21265511">
            <a:off x="40989" y="80057"/>
            <a:ext cx="7141517" cy="6042822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‫הצגה על המסך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3" baseType="lpstr">
      <vt:lpstr>ערכת נושא Office</vt:lpstr>
      <vt:lpstr>שקופית 1</vt:lpstr>
      <vt:lpstr>שקופית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user</dc:creator>
  <cp:lastModifiedBy>user</cp:lastModifiedBy>
  <cp:revision>2</cp:revision>
  <dcterms:created xsi:type="dcterms:W3CDTF">2012-03-09T06:21:02Z</dcterms:created>
  <dcterms:modified xsi:type="dcterms:W3CDTF">2012-03-09T06:25:26Z</dcterms:modified>
</cp:coreProperties>
</file>