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6" d="100"/>
          <a:sy n="76" d="100"/>
        </p:scale>
        <p:origin x="-152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4C9AA-6CD2-40A6-ACFD-9DDD25735577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97B45-ECF0-4969-8F0F-215DCF760CBF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 descr="001.jpg"/>
          <p:cNvPicPr>
            <a:picLocks noChangeAspect="1"/>
          </p:cNvPicPr>
          <p:nvPr/>
        </p:nvPicPr>
        <p:blipFill>
          <a:blip r:embed="rId2" cstate="print"/>
          <a:srcRect l="21841" t="5901" r="18592" b="26375"/>
          <a:stretch>
            <a:fillRect/>
          </a:stretch>
        </p:blipFill>
        <p:spPr>
          <a:xfrm>
            <a:off x="836712" y="-36513"/>
            <a:ext cx="5832648" cy="91201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 descr="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7848" t="10577" r="7328" b="19016"/>
          <a:stretch>
            <a:fillRect/>
          </a:stretch>
        </p:blipFill>
        <p:spPr>
          <a:xfrm rot="21315669">
            <a:off x="319433" y="255875"/>
            <a:ext cx="5884243" cy="87898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 descr="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7023" t="11770" r="8970" b="20209"/>
          <a:stretch>
            <a:fillRect/>
          </a:stretch>
        </p:blipFill>
        <p:spPr>
          <a:xfrm rot="21429850">
            <a:off x="763310" y="-210542"/>
            <a:ext cx="6398706" cy="935195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 descr="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7023" t="5803" r="10611" b="30949"/>
          <a:stretch>
            <a:fillRect/>
          </a:stretch>
        </p:blipFill>
        <p:spPr>
          <a:xfrm rot="21268050">
            <a:off x="1063907" y="24649"/>
            <a:ext cx="6165620" cy="85994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‫הצגה על המסך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5" baseType="lpstr">
      <vt:lpstr>ערכת נושא Office</vt:lpstr>
      <vt:lpstr>שקופית 1</vt:lpstr>
      <vt:lpstr>שקופית 2</vt:lpstr>
      <vt:lpstr>שקופית 3</vt:lpstr>
      <vt:lpstr>שקופית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1</cp:revision>
  <dcterms:created xsi:type="dcterms:W3CDTF">2012-03-09T06:12:28Z</dcterms:created>
  <dcterms:modified xsi:type="dcterms:W3CDTF">2012-03-09T06:20:56Z</dcterms:modified>
</cp:coreProperties>
</file>