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6" d="100"/>
          <a:sy n="76" d="100"/>
        </p:scale>
        <p:origin x="-152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24CC-F767-48BC-B6AB-EE6B4DAEB3FB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553A-72FB-4EC6-B550-E3671FB3F6C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24CC-F767-48BC-B6AB-EE6B4DAEB3FB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553A-72FB-4EC6-B550-E3671FB3F6C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24CC-F767-48BC-B6AB-EE6B4DAEB3FB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553A-72FB-4EC6-B550-E3671FB3F6C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24CC-F767-48BC-B6AB-EE6B4DAEB3FB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553A-72FB-4EC6-B550-E3671FB3F6C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24CC-F767-48BC-B6AB-EE6B4DAEB3FB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553A-72FB-4EC6-B550-E3671FB3F6C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24CC-F767-48BC-B6AB-EE6B4DAEB3FB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553A-72FB-4EC6-B550-E3671FB3F6C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24CC-F767-48BC-B6AB-EE6B4DAEB3FB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553A-72FB-4EC6-B550-E3671FB3F6C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24CC-F767-48BC-B6AB-EE6B4DAEB3FB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553A-72FB-4EC6-B550-E3671FB3F6C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24CC-F767-48BC-B6AB-EE6B4DAEB3FB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553A-72FB-4EC6-B550-E3671FB3F6C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24CC-F767-48BC-B6AB-EE6B4DAEB3FB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553A-72FB-4EC6-B550-E3671FB3F6C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24CC-F767-48BC-B6AB-EE6B4DAEB3FB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553A-72FB-4EC6-B550-E3671FB3F6C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B24CC-F767-48BC-B6AB-EE6B4DAEB3FB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7553A-72FB-4EC6-B550-E3671FB3F6C1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 descr="008.jpg"/>
          <p:cNvPicPr>
            <a:picLocks noChangeAspect="1"/>
          </p:cNvPicPr>
          <p:nvPr/>
        </p:nvPicPr>
        <p:blipFill>
          <a:blip r:embed="rId2" cstate="print"/>
          <a:srcRect l="31589" t="9051" r="9928" b="24800"/>
          <a:stretch>
            <a:fillRect/>
          </a:stretch>
        </p:blipFill>
        <p:spPr>
          <a:xfrm rot="21313442">
            <a:off x="531812" y="-164878"/>
            <a:ext cx="5951138" cy="9257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מציין מיקום תוכן 5" descr="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9694" t="4610" r="15535" b="27369"/>
          <a:stretch>
            <a:fillRect/>
          </a:stretch>
        </p:blipFill>
        <p:spPr>
          <a:xfrm rot="21330533">
            <a:off x="863506" y="231456"/>
            <a:ext cx="6266626" cy="90509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מציין מיקום תוכן 5" descr="0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7023" t="8190" r="12252" b="26176"/>
          <a:stretch>
            <a:fillRect/>
          </a:stretch>
        </p:blipFill>
        <p:spPr>
          <a:xfrm rot="21413279">
            <a:off x="568207" y="154893"/>
            <a:ext cx="5946444" cy="88393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 descr="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7176" t="9383" r="17176" b="19015"/>
          <a:stretch>
            <a:fillRect/>
          </a:stretch>
        </p:blipFill>
        <p:spPr>
          <a:xfrm rot="21400559">
            <a:off x="439577" y="-89368"/>
            <a:ext cx="5884253" cy="88263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 descr="006.jpg"/>
          <p:cNvPicPr>
            <a:picLocks noChangeAspect="1"/>
          </p:cNvPicPr>
          <p:nvPr/>
        </p:nvPicPr>
        <p:blipFill>
          <a:blip r:embed="rId2" cstate="print"/>
          <a:srcRect l="28339" t="7476" r="11011" b="78349"/>
          <a:stretch>
            <a:fillRect/>
          </a:stretch>
        </p:blipFill>
        <p:spPr>
          <a:xfrm rot="21338762">
            <a:off x="916086" y="7881814"/>
            <a:ext cx="5224280" cy="1296144"/>
          </a:xfrm>
          <a:prstGeom prst="rect">
            <a:avLst/>
          </a:prstGeom>
        </p:spPr>
      </p:pic>
      <p:pic>
        <p:nvPicPr>
          <p:cNvPr id="7" name="מציין מיקום תוכן 6" descr="01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3741" t="11770" r="17176" b="23789"/>
          <a:stretch>
            <a:fillRect/>
          </a:stretch>
        </p:blipFill>
        <p:spPr>
          <a:xfrm>
            <a:off x="692696" y="0"/>
            <a:ext cx="5328592" cy="79928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‫הצגה על המסך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6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2</cp:revision>
  <dcterms:created xsi:type="dcterms:W3CDTF">2012-03-09T05:15:42Z</dcterms:created>
  <dcterms:modified xsi:type="dcterms:W3CDTF">2012-03-09T05:42:02Z</dcterms:modified>
</cp:coreProperties>
</file>