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6" d="100"/>
          <a:sy n="76" d="100"/>
        </p:scale>
        <p:origin x="-152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 descr="005.jpg"/>
          <p:cNvPicPr>
            <a:picLocks noChangeAspect="1"/>
          </p:cNvPicPr>
          <p:nvPr/>
        </p:nvPicPr>
        <p:blipFill>
          <a:blip r:embed="rId2" cstate="print"/>
          <a:srcRect l="27256" t="11413" r="16426" b="30313"/>
          <a:stretch>
            <a:fillRect/>
          </a:stretch>
        </p:blipFill>
        <p:spPr>
          <a:xfrm rot="21423399">
            <a:off x="816860" y="-98606"/>
            <a:ext cx="6223049" cy="88558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‫הצגה על המסך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1</cp:revision>
  <dcterms:created xsi:type="dcterms:W3CDTF">2012-03-09T06:21:02Z</dcterms:created>
  <dcterms:modified xsi:type="dcterms:W3CDTF">2012-03-09T06:22:55Z</dcterms:modified>
</cp:coreProperties>
</file>