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6600"/>
    <a:srgbClr val="3366FF"/>
    <a:srgbClr val="0099CC"/>
    <a:srgbClr val="FFFFAF"/>
    <a:srgbClr val="764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80" d="100"/>
          <a:sy n="80" d="100"/>
        </p:scale>
        <p:origin x="-92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485CE15-FA20-4786-841B-723302EF2E26}" type="datetimeFigureOut">
              <a:rPr lang="he-IL" smtClean="0"/>
              <a:pPr/>
              <a:t>כ'/שבט/תשע"ג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C7643D1-6789-4D45-B8A6-976AAA2FDB38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1347275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643D1-6789-4D45-B8A6-976AAA2FDB38}" type="slidenum">
              <a:rPr lang="he-IL" smtClean="0"/>
              <a:pPr/>
              <a:t>15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2497321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A657-6AA4-429C-BDF3-919FDD76FD32}" type="datetimeFigureOut">
              <a:rPr lang="he-IL" smtClean="0"/>
              <a:pPr/>
              <a:t>כ'/שבט/תשע"ג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686D-DF85-462E-92BA-80EB67445952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3149154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A657-6AA4-429C-BDF3-919FDD76FD32}" type="datetimeFigureOut">
              <a:rPr lang="he-IL" smtClean="0"/>
              <a:pPr/>
              <a:t>כ'/שבט/תשע"ג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686D-DF85-462E-92BA-80EB67445952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1558179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A657-6AA4-429C-BDF3-919FDD76FD32}" type="datetimeFigureOut">
              <a:rPr lang="he-IL" smtClean="0"/>
              <a:pPr/>
              <a:t>כ'/שבט/תשע"ג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686D-DF85-462E-92BA-80EB67445952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3501495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A657-6AA4-429C-BDF3-919FDD76FD32}" type="datetimeFigureOut">
              <a:rPr lang="he-IL" smtClean="0"/>
              <a:pPr/>
              <a:t>כ'/שבט/תשע"ג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686D-DF85-462E-92BA-80EB67445952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26838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A657-6AA4-429C-BDF3-919FDD76FD32}" type="datetimeFigureOut">
              <a:rPr lang="he-IL" smtClean="0"/>
              <a:pPr/>
              <a:t>כ'/שבט/תשע"ג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686D-DF85-462E-92BA-80EB67445952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977578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A657-6AA4-429C-BDF3-919FDD76FD32}" type="datetimeFigureOut">
              <a:rPr lang="he-IL" smtClean="0"/>
              <a:pPr/>
              <a:t>כ'/שבט/תשע"ג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686D-DF85-462E-92BA-80EB67445952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288794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A657-6AA4-429C-BDF3-919FDD76FD32}" type="datetimeFigureOut">
              <a:rPr lang="he-IL" smtClean="0"/>
              <a:pPr/>
              <a:t>כ'/שבט/תשע"ג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686D-DF85-462E-92BA-80EB67445952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2298983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A657-6AA4-429C-BDF3-919FDD76FD32}" type="datetimeFigureOut">
              <a:rPr lang="he-IL" smtClean="0"/>
              <a:pPr/>
              <a:t>כ'/שבט/תשע"ג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686D-DF85-462E-92BA-80EB67445952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2466695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A657-6AA4-429C-BDF3-919FDD76FD32}" type="datetimeFigureOut">
              <a:rPr lang="he-IL" smtClean="0"/>
              <a:pPr/>
              <a:t>כ'/שבט/תשע"ג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686D-DF85-462E-92BA-80EB67445952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1581696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A657-6AA4-429C-BDF3-919FDD76FD32}" type="datetimeFigureOut">
              <a:rPr lang="he-IL" smtClean="0"/>
              <a:pPr/>
              <a:t>כ'/שבט/תשע"ג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686D-DF85-462E-92BA-80EB67445952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2960339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A657-6AA4-429C-BDF3-919FDD76FD32}" type="datetimeFigureOut">
              <a:rPr lang="he-IL" smtClean="0"/>
              <a:pPr/>
              <a:t>כ'/שבט/תשע"ג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686D-DF85-462E-92BA-80EB67445952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1243762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100000">
              <a:srgbClr val="FFFFAF"/>
            </a:gs>
            <a:gs pos="100000">
              <a:srgbClr val="D1C39F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CA657-6AA4-429C-BDF3-919FDD76FD32}" type="datetimeFigureOut">
              <a:rPr lang="he-IL" smtClean="0"/>
              <a:pPr/>
              <a:t>כ'/שבט/תשע"ג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6686D-DF85-462E-92BA-80EB67445952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2442127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gif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476672"/>
            <a:ext cx="3312368" cy="551689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he-IL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50800" dist="38100" dir="13500000" algn="br" rotWithShape="0">
                    <a:prstClr val="black">
                      <a:alpha val="40000"/>
                    </a:prstClr>
                  </a:outerShdw>
                  <a:reflection blurRad="6350" stA="55000" endA="50" endPos="85000" dir="5400000" sy="-100000" algn="bl" rotWithShape="0"/>
                </a:effectLst>
                <a:latin typeface="Choco" pitchFamily="2" charset="-79"/>
                <a:cs typeface="Choco" pitchFamily="2" charset="-79"/>
              </a:rPr>
              <a:t>חידון על הרב צבי יהודה זצ"ל</a:t>
            </a:r>
            <a:endParaRPr lang="he-IL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50800" dist="38100" dir="13500000" algn="br" rotWithShape="0">
                  <a:prstClr val="black">
                    <a:alpha val="40000"/>
                  </a:prstClr>
                </a:outerShdw>
                <a:reflection blurRad="6350" stA="55000" endA="50" endPos="85000" dir="5400000" sy="-100000" algn="bl" rotWithShape="0"/>
              </a:effectLst>
              <a:latin typeface="Choco" pitchFamily="2" charset="-79"/>
              <a:cs typeface="Choco" pitchFamily="2" charset="-79"/>
            </a:endParaRPr>
          </a:p>
        </p:txBody>
      </p:sp>
      <p:pic>
        <p:nvPicPr>
          <p:cNvPr id="1028" name="Picture 4" descr="http://highlearn.macam.ac.il/users/www/4001/ravkuk/%D7%A8%D7%91%D7%A0%D7%95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ECB"/>
              </a:clrFrom>
              <a:clrTo>
                <a:srgbClr val="FFFEC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-16566"/>
            <a:ext cx="5220072" cy="6874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62221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4733" y="836712"/>
            <a:ext cx="8352928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שלב א':</a:t>
            </a:r>
          </a:p>
          <a:p>
            <a:pPr algn="ctr"/>
            <a:endParaRPr lang="he-IL" sz="88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  <a:p>
            <a:pPr algn="ctr"/>
            <a:r>
              <a:rPr lang="he-IL" sz="8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נכון או לא נכון</a:t>
            </a:r>
            <a:endParaRPr lang="he-IL" sz="88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  <p:pic>
        <p:nvPicPr>
          <p:cNvPr id="2050" name="Picture 2" descr="http://t1.gstatic.com/images?q=tbn:ANd9GcQ0rl_2z0eAzZEyfDgBZA9EbEAOXIL5GIkX9GOPUgDJclQJZcl53hAxZyQ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974304">
            <a:off x="360968" y="5008794"/>
            <a:ext cx="1667122" cy="1361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images.teodoroevents.multiply.com/image/1/photos/upload/300x300/R9e7WwoKCEIAAB36cVA1/smiley%20question.jpg?et=2q9%2CkO4%2ChtssnkDoJic2jw&amp;nmid=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5052">
            <a:off x="6772344" y="489887"/>
            <a:ext cx="2117880" cy="1588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05047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207159"/>
            <a:ext cx="7848872" cy="35548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75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oco" pitchFamily="2" charset="-79"/>
                <a:cs typeface="DashMF" pitchFamily="2" charset="-79"/>
              </a:rPr>
              <a:t>הרב צבי יהודה למד תורה בילדותו בישיבת מרכז הרב</a:t>
            </a:r>
            <a:endParaRPr lang="he-IL" sz="75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hoco" pitchFamily="2" charset="-79"/>
              <a:cs typeface="DashMF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5616" y="4156242"/>
            <a:ext cx="6336704" cy="1569660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9600" b="1" spc="50" dirty="0" smtClean="0">
                <a:ln w="11430"/>
                <a:solidFill>
                  <a:srgbClr val="92D050"/>
                </a:solidFill>
                <a:effectLst>
                  <a:glow rad="101600">
                    <a:srgbClr val="00B050">
                      <a:alpha val="4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hoco" pitchFamily="2" charset="-79"/>
                <a:cs typeface="DashMF" pitchFamily="2" charset="-79"/>
              </a:rPr>
              <a:t>לא נכון!</a:t>
            </a:r>
            <a:endParaRPr lang="he-IL" sz="9600" b="1" spc="50" dirty="0">
              <a:ln w="11430"/>
              <a:solidFill>
                <a:srgbClr val="92D050"/>
              </a:solidFill>
              <a:effectLst>
                <a:glow rad="101600">
                  <a:srgbClr val="00B050">
                    <a:alpha val="40000"/>
                  </a:srgb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hoco" pitchFamily="2" charset="-79"/>
              <a:cs typeface="DashMF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6044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207159"/>
            <a:ext cx="7848872" cy="3388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75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oco" pitchFamily="2" charset="-79"/>
                <a:cs typeface="DashMF" pitchFamily="2" charset="-79"/>
              </a:rPr>
              <a:t>הרב צבי יהודה התחתן עם הבת של הרב חרל"פ</a:t>
            </a:r>
            <a:endParaRPr lang="he-IL" sz="75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hoco" pitchFamily="2" charset="-79"/>
              <a:cs typeface="DashMF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1600" y="4221088"/>
            <a:ext cx="6336704" cy="1569660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9600" b="1" spc="50" dirty="0" smtClean="0">
                <a:ln w="11430"/>
                <a:solidFill>
                  <a:srgbClr val="92D050"/>
                </a:solidFill>
                <a:effectLst>
                  <a:glow rad="101600">
                    <a:srgbClr val="00B050">
                      <a:alpha val="4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hoco" pitchFamily="2" charset="-79"/>
                <a:cs typeface="DashMF" pitchFamily="2" charset="-79"/>
              </a:rPr>
              <a:t>לא נכון!</a:t>
            </a:r>
            <a:endParaRPr lang="he-IL" sz="9600" b="1" spc="50" dirty="0">
              <a:ln w="11430"/>
              <a:solidFill>
                <a:srgbClr val="92D050"/>
              </a:solidFill>
              <a:effectLst>
                <a:glow rad="101600">
                  <a:srgbClr val="00B050">
                    <a:alpha val="40000"/>
                  </a:srgb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hoco" pitchFamily="2" charset="-79"/>
              <a:cs typeface="DashMF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9854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207159"/>
            <a:ext cx="7848872" cy="3388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75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oco" pitchFamily="2" charset="-79"/>
                <a:cs typeface="DashMF" pitchFamily="2" charset="-79"/>
              </a:rPr>
              <a:t>הרב צבי יהודה פעל למען עלית יהודי רוסיה</a:t>
            </a:r>
            <a:endParaRPr lang="he-IL" sz="75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hoco" pitchFamily="2" charset="-79"/>
              <a:cs typeface="DashMF" pitchFamily="2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1600" y="4221088"/>
            <a:ext cx="6336704" cy="1569660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9600" b="1" spc="50" dirty="0" smtClean="0">
                <a:ln w="11430"/>
                <a:solidFill>
                  <a:srgbClr val="92D050"/>
                </a:solidFill>
                <a:effectLst>
                  <a:glow rad="101600">
                    <a:srgbClr val="00B050">
                      <a:alpha val="4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hoco" pitchFamily="2" charset="-79"/>
                <a:cs typeface="DashMF" pitchFamily="2" charset="-79"/>
              </a:rPr>
              <a:t>נכון!</a:t>
            </a:r>
            <a:endParaRPr lang="he-IL" sz="9600" b="1" spc="50" dirty="0">
              <a:ln w="11430"/>
              <a:solidFill>
                <a:srgbClr val="92D050"/>
              </a:solidFill>
              <a:effectLst>
                <a:glow rad="101600">
                  <a:srgbClr val="00B050">
                    <a:alpha val="40000"/>
                  </a:srgb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hoco" pitchFamily="2" charset="-79"/>
              <a:cs typeface="DashMF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2632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207159"/>
            <a:ext cx="7848872" cy="3388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75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oco" pitchFamily="2" charset="-79"/>
                <a:cs typeface="DashMF" pitchFamily="2" charset="-79"/>
              </a:rPr>
              <a:t>הרב צבי יהודה הקים את ישיבת תורת החיים</a:t>
            </a:r>
            <a:endParaRPr lang="he-IL" sz="75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hoco" pitchFamily="2" charset="-79"/>
              <a:cs typeface="DashMF" pitchFamily="2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1600" y="4221088"/>
            <a:ext cx="6336704" cy="1569660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9600" b="1" spc="50" dirty="0" smtClean="0">
                <a:ln w="11430"/>
                <a:solidFill>
                  <a:srgbClr val="92D050"/>
                </a:solidFill>
                <a:effectLst>
                  <a:glow rad="101600">
                    <a:srgbClr val="00B050">
                      <a:alpha val="4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hoco" pitchFamily="2" charset="-79"/>
                <a:cs typeface="DashMF" pitchFamily="2" charset="-79"/>
              </a:rPr>
              <a:t>לא נכון!</a:t>
            </a:r>
            <a:endParaRPr lang="he-IL" sz="9600" b="1" spc="50" dirty="0">
              <a:ln w="11430"/>
              <a:solidFill>
                <a:srgbClr val="92D050"/>
              </a:solidFill>
              <a:effectLst>
                <a:glow rad="101600">
                  <a:srgbClr val="00B050">
                    <a:alpha val="40000"/>
                  </a:srgb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hoco" pitchFamily="2" charset="-79"/>
              <a:cs typeface="DashMF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7462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-387424"/>
            <a:ext cx="8928992" cy="51193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75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oco" pitchFamily="2" charset="-79"/>
                <a:cs typeface="DashMF" pitchFamily="2" charset="-79"/>
              </a:rPr>
              <a:t>הרב צבי יהודה פסק שיש חובת גיוס לצה"ל גם על תלמידי ישיבה</a:t>
            </a:r>
            <a:endParaRPr lang="he-IL" sz="75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hoco" pitchFamily="2" charset="-79"/>
              <a:cs typeface="DashMF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4581128"/>
            <a:ext cx="6336704" cy="1569660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9600" b="1" spc="50" dirty="0" smtClean="0">
                <a:ln w="11430"/>
                <a:solidFill>
                  <a:srgbClr val="92D050"/>
                </a:solidFill>
                <a:effectLst>
                  <a:glow rad="101600">
                    <a:srgbClr val="00B050">
                      <a:alpha val="4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hoco" pitchFamily="2" charset="-79"/>
                <a:cs typeface="DashMF" pitchFamily="2" charset="-79"/>
              </a:rPr>
              <a:t>נכון!</a:t>
            </a:r>
            <a:endParaRPr lang="he-IL" sz="9600" b="1" spc="50" dirty="0">
              <a:ln w="11430"/>
              <a:solidFill>
                <a:srgbClr val="92D050"/>
              </a:solidFill>
              <a:effectLst>
                <a:glow rad="101600">
                  <a:srgbClr val="00B050">
                    <a:alpha val="40000"/>
                  </a:srgb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hoco" pitchFamily="2" charset="-79"/>
              <a:cs typeface="DashMF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737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8114" y="0"/>
            <a:ext cx="8820472" cy="52860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75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oco" pitchFamily="2" charset="-79"/>
                <a:cs typeface="DashMF" pitchFamily="2" charset="-79"/>
              </a:rPr>
              <a:t>ישיבת ירושלים לצעירים זו ישיבה לחוזרים בתשובה.</a:t>
            </a:r>
          </a:p>
          <a:p>
            <a:pPr algn="ctr">
              <a:lnSpc>
                <a:spcPct val="150000"/>
              </a:lnSpc>
            </a:pPr>
            <a:endParaRPr lang="he-IL" sz="75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hoco" pitchFamily="2" charset="-79"/>
              <a:cs typeface="DashMF" pitchFamily="2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7624" y="4581128"/>
            <a:ext cx="6336704" cy="1569660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9600" b="1" spc="50" dirty="0" smtClean="0">
                <a:ln w="11430"/>
                <a:solidFill>
                  <a:srgbClr val="92D050"/>
                </a:solidFill>
                <a:effectLst>
                  <a:glow rad="101600">
                    <a:srgbClr val="00B050">
                      <a:alpha val="4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hoco" pitchFamily="2" charset="-79"/>
                <a:cs typeface="DashMF" pitchFamily="2" charset="-79"/>
              </a:rPr>
              <a:t>לא נכון!</a:t>
            </a:r>
            <a:endParaRPr lang="he-IL" sz="9600" b="1" spc="50" dirty="0">
              <a:ln w="11430"/>
              <a:solidFill>
                <a:srgbClr val="92D050"/>
              </a:solidFill>
              <a:effectLst>
                <a:glow rad="101600">
                  <a:srgbClr val="00B050">
                    <a:alpha val="40000"/>
                  </a:srgb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hoco" pitchFamily="2" charset="-79"/>
              <a:cs typeface="DashMF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7385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8050" y="692696"/>
            <a:ext cx="8352928" cy="477053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800" b="1" dirty="0" smtClean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שלב ב':</a:t>
            </a:r>
          </a:p>
          <a:p>
            <a:pPr algn="ctr">
              <a:lnSpc>
                <a:spcPct val="150000"/>
              </a:lnSpc>
            </a:pPr>
            <a:r>
              <a:rPr lang="he-IL" sz="3600" b="1" dirty="0" smtClean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לפניך חלק משמות המאמרים או הספרים שחיבר הרב צבי יהודה.</a:t>
            </a:r>
          </a:p>
          <a:p>
            <a:pPr algn="ctr">
              <a:lnSpc>
                <a:spcPct val="150000"/>
              </a:lnSpc>
            </a:pPr>
            <a:r>
              <a:rPr lang="he-IL" sz="3600" b="1" dirty="0" smtClean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א. השלם את השם של הספר או המאמר.</a:t>
            </a:r>
          </a:p>
          <a:p>
            <a:pPr algn="ctr">
              <a:lnSpc>
                <a:spcPct val="150000"/>
              </a:lnSpc>
            </a:pPr>
            <a:r>
              <a:rPr lang="he-IL" sz="3600" b="1" dirty="0" smtClean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ב. מה נושא המאמר או ההיגד.</a:t>
            </a:r>
            <a:endParaRPr lang="he-IL" sz="3600" b="1" dirty="0">
              <a:ln w="31550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  <p:pic>
        <p:nvPicPr>
          <p:cNvPr id="6" name="Picture 4" descr="http://images.teodoroevents.multiply.com/image/1/photos/upload/300x300/R9e7WwoKCEIAAB36cVA1/smiley%20question.jpg?et=2q9%2CkO4%2ChtssnkDoJic2jw&amp;nmid=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5052">
            <a:off x="6754038" y="273862"/>
            <a:ext cx="2117880" cy="1588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t1.gstatic.com/images?q=tbn:ANd9GcQ0rl_2z0eAzZEyfDgBZA9EbEAOXIL5GIkX9GOPUgDJclQJZcl53hAxZyQ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974304">
            <a:off x="360968" y="5008794"/>
            <a:ext cx="1667122" cy="1361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9735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07904" y="404664"/>
            <a:ext cx="374441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/>
          </a:p>
        </p:txBody>
      </p:sp>
      <p:sp>
        <p:nvSpPr>
          <p:cNvPr id="3" name="TextBox 2"/>
          <p:cNvSpPr txBox="1"/>
          <p:nvPr/>
        </p:nvSpPr>
        <p:spPr>
          <a:xfrm>
            <a:off x="338114" y="0"/>
            <a:ext cx="8820472" cy="20949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96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oco" pitchFamily="2" charset="-79"/>
                <a:cs typeface="DashMF" pitchFamily="2" charset="-79"/>
              </a:rPr>
              <a:t>"את אחי...</a:t>
            </a:r>
            <a:endParaRPr lang="he-IL" sz="96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hoco" pitchFamily="2" charset="-79"/>
              <a:cs typeface="DashMF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04" y="1717054"/>
            <a:ext cx="8820472" cy="20949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96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oco" pitchFamily="2" charset="-79"/>
                <a:cs typeface="DashMF" pitchFamily="2" charset="-79"/>
              </a:rPr>
              <a:t>...אנוכי מבקש"</a:t>
            </a:r>
            <a:endParaRPr lang="he-IL" sz="96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hoco" pitchFamily="2" charset="-79"/>
              <a:cs typeface="DashMF" pitchFamily="2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08520" y="4273402"/>
            <a:ext cx="8820472" cy="159434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7200" b="1" dirty="0" smtClean="0">
                <a:ln w="31550" cmpd="sng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oco" pitchFamily="2" charset="-79"/>
                <a:cs typeface="DashMF" pitchFamily="2" charset="-79"/>
              </a:rPr>
              <a:t>נושא : אחדות ישראל</a:t>
            </a:r>
            <a:endParaRPr lang="he-IL" sz="7200" b="1" dirty="0">
              <a:ln w="31550" cmpd="sng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hoco" pitchFamily="2" charset="-79"/>
              <a:cs typeface="DashMF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2327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07904" y="404664"/>
            <a:ext cx="374441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/>
          </a:p>
        </p:txBody>
      </p:sp>
      <p:sp>
        <p:nvSpPr>
          <p:cNvPr id="3" name="TextBox 2"/>
          <p:cNvSpPr txBox="1"/>
          <p:nvPr/>
        </p:nvSpPr>
        <p:spPr>
          <a:xfrm>
            <a:off x="124359" y="-471666"/>
            <a:ext cx="8820472" cy="2491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115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oco" pitchFamily="2" charset="-79"/>
                <a:cs typeface="DashMF" pitchFamily="2" charset="-79"/>
              </a:rPr>
              <a:t>"וקראת...</a:t>
            </a:r>
            <a:endParaRPr lang="he-IL" sz="115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hoco" pitchFamily="2" charset="-79"/>
              <a:cs typeface="DashMF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513" y="1412776"/>
            <a:ext cx="8820472" cy="2491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115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oco" pitchFamily="2" charset="-79"/>
                <a:cs typeface="DashMF" pitchFamily="2" charset="-79"/>
              </a:rPr>
              <a:t>...לשבת עונג"</a:t>
            </a:r>
            <a:endParaRPr lang="he-IL" sz="115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hoco" pitchFamily="2" charset="-79"/>
              <a:cs typeface="DashMF" pitchFamily="2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4359" y="4273401"/>
            <a:ext cx="8820472" cy="159434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7200" b="1" dirty="0" smtClean="0">
                <a:ln w="31550" cmpd="sng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oco" pitchFamily="2" charset="-79"/>
                <a:cs typeface="DashMF" pitchFamily="2" charset="-79"/>
              </a:rPr>
              <a:t>נושא : יחס הרב לאכילה בשבת</a:t>
            </a:r>
            <a:endParaRPr lang="he-IL" sz="7200" b="1" dirty="0">
              <a:ln w="31550" cmpd="sng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hoco" pitchFamily="2" charset="-79"/>
              <a:cs typeface="DashMF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5607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07904" y="404664"/>
            <a:ext cx="374441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/>
          </a:p>
        </p:txBody>
      </p:sp>
      <p:sp>
        <p:nvSpPr>
          <p:cNvPr id="3" name="TextBox 2"/>
          <p:cNvSpPr txBox="1"/>
          <p:nvPr/>
        </p:nvSpPr>
        <p:spPr>
          <a:xfrm>
            <a:off x="92513" y="-840998"/>
            <a:ext cx="8820472" cy="2491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115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oco" pitchFamily="2" charset="-79"/>
                <a:cs typeface="DashMF" pitchFamily="2" charset="-79"/>
              </a:rPr>
              <a:t>"אור...</a:t>
            </a:r>
            <a:endParaRPr lang="he-IL" sz="115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hoco" pitchFamily="2" charset="-79"/>
              <a:cs typeface="DashMF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513" y="908720"/>
            <a:ext cx="8820472" cy="2491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115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oco" pitchFamily="2" charset="-79"/>
                <a:cs typeface="DashMF" pitchFamily="2" charset="-79"/>
              </a:rPr>
              <a:t>...לנתיבתי"</a:t>
            </a:r>
            <a:endParaRPr lang="he-IL" sz="115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hoco" pitchFamily="2" charset="-79"/>
              <a:cs typeface="DashMF" pitchFamily="2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427" y="3212976"/>
            <a:ext cx="8820472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7200" b="1" dirty="0" smtClean="0">
                <a:ln w="31550" cmpd="sng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oco" pitchFamily="2" charset="-79"/>
                <a:cs typeface="DashMF" pitchFamily="2" charset="-79"/>
              </a:rPr>
              <a:t>נושא : מאמרים שחיבר הרב על נושאים שונים</a:t>
            </a:r>
            <a:endParaRPr lang="he-IL" sz="7200" b="1" dirty="0">
              <a:ln w="31550" cmpd="sng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hoco" pitchFamily="2" charset="-79"/>
              <a:cs typeface="DashMF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1950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07904" y="404664"/>
            <a:ext cx="374441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/>
          </a:p>
        </p:txBody>
      </p:sp>
      <p:sp>
        <p:nvSpPr>
          <p:cNvPr id="3" name="TextBox 2"/>
          <p:cNvSpPr txBox="1"/>
          <p:nvPr/>
        </p:nvSpPr>
        <p:spPr>
          <a:xfrm>
            <a:off x="92513" y="-840998"/>
            <a:ext cx="8820472" cy="2491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115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oco" pitchFamily="2" charset="-79"/>
                <a:cs typeface="DashMF" pitchFamily="2" charset="-79"/>
              </a:rPr>
              <a:t>"שומר...</a:t>
            </a:r>
            <a:endParaRPr lang="he-IL" sz="115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hoco" pitchFamily="2" charset="-79"/>
              <a:cs typeface="DashMF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513" y="908720"/>
            <a:ext cx="8820472" cy="2491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115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oco" pitchFamily="2" charset="-79"/>
                <a:cs typeface="DashMF" pitchFamily="2" charset="-79"/>
              </a:rPr>
              <a:t>...אחי אנוכי"</a:t>
            </a:r>
            <a:endParaRPr lang="he-IL" sz="115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hoco" pitchFamily="2" charset="-79"/>
              <a:cs typeface="DashMF" pitchFamily="2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427" y="3212976"/>
            <a:ext cx="8820472" cy="32563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7200" b="1" dirty="0" smtClean="0">
                <a:ln w="31550" cmpd="sng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oco" pitchFamily="2" charset="-79"/>
                <a:cs typeface="DashMF" pitchFamily="2" charset="-79"/>
              </a:rPr>
              <a:t>נושא : מאמר למען עליית יהודי רוסיה לארץ ישראל.</a:t>
            </a:r>
            <a:endParaRPr lang="he-IL" sz="7200" b="1" dirty="0">
              <a:ln w="31550" cmpd="sng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hoco" pitchFamily="2" charset="-79"/>
              <a:cs typeface="DashMF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829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07904" y="404664"/>
            <a:ext cx="374441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/>
          </a:p>
        </p:txBody>
      </p:sp>
      <p:sp>
        <p:nvSpPr>
          <p:cNvPr id="3" name="TextBox 2"/>
          <p:cNvSpPr txBox="1"/>
          <p:nvPr/>
        </p:nvSpPr>
        <p:spPr>
          <a:xfrm>
            <a:off x="69427" y="-471666"/>
            <a:ext cx="8820472" cy="2491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115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oco" pitchFamily="2" charset="-79"/>
                <a:cs typeface="DashMF" pitchFamily="2" charset="-79"/>
              </a:rPr>
              <a:t>"ארץ...</a:t>
            </a:r>
            <a:endParaRPr lang="he-IL" sz="115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hoco" pitchFamily="2" charset="-79"/>
              <a:cs typeface="DashMF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513" y="908720"/>
            <a:ext cx="8820472" cy="2491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115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oco" pitchFamily="2" charset="-79"/>
                <a:cs typeface="DashMF" pitchFamily="2" charset="-79"/>
              </a:rPr>
              <a:t>...הצבי"</a:t>
            </a:r>
            <a:endParaRPr lang="he-IL" sz="115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hoco" pitchFamily="2" charset="-79"/>
              <a:cs typeface="DashMF" pitchFamily="2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427" y="3212976"/>
            <a:ext cx="8820472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7200" b="1" dirty="0" smtClean="0">
                <a:ln w="31550" cmpd="sng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oco" pitchFamily="2" charset="-79"/>
                <a:cs typeface="DashMF" pitchFamily="2" charset="-79"/>
              </a:rPr>
              <a:t>נושא : ספר שחיבר הרב העוסק במצות יישוב ארץ ישראל.</a:t>
            </a:r>
            <a:endParaRPr lang="he-IL" sz="7200" b="1" dirty="0">
              <a:ln w="31550" cmpd="sng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hoco" pitchFamily="2" charset="-79"/>
              <a:cs typeface="DashMF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8568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542742"/>
            <a:ext cx="8352928" cy="333937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500" b="1" dirty="0" smtClean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שלב ג': </a:t>
            </a:r>
            <a:r>
              <a:rPr lang="he-IL" sz="9600" b="1" dirty="0" smtClean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שאלות כלליות</a:t>
            </a:r>
          </a:p>
        </p:txBody>
      </p:sp>
      <p:pic>
        <p:nvPicPr>
          <p:cNvPr id="1026" name="Picture 2" descr="http://t0.gstatic.com/images?q=tbn:ANd9GcQxUU9JfpPZZlNrUXJQV_pLelwkB8rkvg0gUZHvHo_i_m2bwxND7yDVbwkq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33966">
            <a:off x="350948" y="3960475"/>
            <a:ext cx="2480742" cy="2480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wikipensia.co.il/wps/wcm/connect/10e64b004ff23e1abeb9fefea0ac8c16/%D7%A1%D7%99%D7%9E%D7%9F+%D7%A9%D7%90%D7%9C%D7%94.jpg?MOD=AJPERES&amp;CACHEID=10e64b004ff23e1abeb9fefea0ac8c1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453551">
            <a:off x="6691969" y="4117757"/>
            <a:ext cx="1868413" cy="2347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00065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76672"/>
            <a:ext cx="8136904" cy="27469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6000" b="1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מה התאריך העברי שבו נולד הרב צבי יהודה?</a:t>
            </a:r>
            <a:endParaRPr lang="he-IL" sz="6000" b="1" dirty="0">
              <a:ln w="3175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3789040"/>
            <a:ext cx="7416824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800" b="1" dirty="0" smtClean="0">
                <a:ln w="31550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ט"ז ניסן 1891</a:t>
            </a:r>
            <a:endParaRPr lang="he-IL" sz="8800" b="1" dirty="0">
              <a:ln w="31550" cmpd="sng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rgbClr val="FF660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8221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76672"/>
            <a:ext cx="8136904" cy="27469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6000" b="1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מה התאריך העברי שבו נפטר הרב צבי יהודה?</a:t>
            </a:r>
            <a:endParaRPr lang="he-IL" sz="6000" b="1" dirty="0">
              <a:ln w="3175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554" y="3429000"/>
            <a:ext cx="9036496" cy="30123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6600" b="1" dirty="0" smtClean="0">
                <a:ln w="31550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י"ד אדר </a:t>
            </a:r>
          </a:p>
          <a:p>
            <a:pPr algn="ctr">
              <a:lnSpc>
                <a:spcPct val="150000"/>
              </a:lnSpc>
            </a:pPr>
            <a:r>
              <a:rPr lang="he-IL" sz="6600" b="1" dirty="0" err="1" smtClean="0">
                <a:ln w="31550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התשמ"ב</a:t>
            </a:r>
            <a:endParaRPr lang="he-IL" sz="6600" b="1" dirty="0">
              <a:ln w="31550" cmpd="sng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rgbClr val="FF660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7075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76672"/>
            <a:ext cx="8136904" cy="27469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6000" b="1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על מה הקפיד הרב בכתובת מכתביו?</a:t>
            </a:r>
            <a:endParaRPr lang="he-IL" sz="6000" b="1" dirty="0">
              <a:ln w="3175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4342" y="3429000"/>
            <a:ext cx="9036496" cy="248144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5400" b="1" dirty="0" smtClean="0">
                <a:ln w="31550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לכתוב אך ורק </a:t>
            </a:r>
          </a:p>
          <a:p>
            <a:pPr algn="ctr">
              <a:lnSpc>
                <a:spcPct val="150000"/>
              </a:lnSpc>
            </a:pPr>
            <a:r>
              <a:rPr lang="he-IL" sz="5400" b="1" dirty="0" smtClean="0">
                <a:ln w="31550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תאריך עברי</a:t>
            </a:r>
            <a:endParaRPr lang="he-IL" sz="5400" b="1" dirty="0">
              <a:ln w="31550" cmpd="sng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rgbClr val="FF660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8149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76672"/>
            <a:ext cx="8136904" cy="27469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6000" b="1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עם מי התחתן הרב צבי יהודה?</a:t>
            </a:r>
            <a:endParaRPr lang="he-IL" sz="6000" b="1" dirty="0">
              <a:ln w="3175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3068960"/>
            <a:ext cx="9036496" cy="248144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5400" b="1" dirty="0" smtClean="0">
                <a:ln w="31550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עם הרבנית חוה לאה ביתו    של הרב </a:t>
            </a:r>
            <a:r>
              <a:rPr lang="he-IL" sz="5400" b="1" dirty="0" err="1" smtClean="0">
                <a:ln w="31550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הוטנר</a:t>
            </a:r>
            <a:endParaRPr lang="he-IL" sz="5400" b="1" dirty="0">
              <a:ln w="31550" cmpd="sng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rgbClr val="FF660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2643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476672"/>
            <a:ext cx="8136904" cy="27469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6000" b="1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את מה ראה הרב צבי יהודה כמשימת חייו?</a:t>
            </a:r>
            <a:endParaRPr lang="he-IL" sz="6000" b="1" dirty="0">
              <a:ln w="3175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356992"/>
            <a:ext cx="9036496" cy="248144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5400" b="1" dirty="0" smtClean="0">
                <a:ln w="31550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לערוך ולהוציא לאור את הספרים שחיבר אביו הרב קוק</a:t>
            </a:r>
            <a:endParaRPr lang="he-IL" sz="5400" b="1" dirty="0">
              <a:ln w="31550" cmpd="sng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rgbClr val="FF660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7490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542742"/>
            <a:ext cx="8352928" cy="36317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500" b="1" dirty="0" smtClean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שלב ד':</a:t>
            </a:r>
          </a:p>
          <a:p>
            <a:pPr algn="ctr"/>
            <a:r>
              <a:rPr lang="he-IL" sz="11500" b="1" dirty="0" smtClean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תמונות</a:t>
            </a:r>
            <a:endParaRPr lang="he-IL" sz="9600" b="1" dirty="0" smtClean="0">
              <a:ln w="31550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  <p:pic>
        <p:nvPicPr>
          <p:cNvPr id="2052" name="Picture 4" descr="http://www.epochtimes.co.il/news/images/stories/2009d1/nation/97_smoking_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004275">
            <a:off x="267033" y="456036"/>
            <a:ext cx="1530844" cy="11481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daat.ac.il/encyclopedia/images/WesternWall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682092">
            <a:off x="6691428" y="3794953"/>
            <a:ext cx="2124224" cy="15931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upload.wikimedia.org/wikipedia/he/thumb/f/ff/%D7%97%D7%A4%D7%A5_%D7%97%D7%99%D7%99%D7%9D.jpg/200px-%D7%97%D7%A4%D7%A5_%D7%97%D7%99%D7%99%D7%9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124318">
            <a:off x="263779" y="2371515"/>
            <a:ext cx="1544960" cy="20470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://www.insomnia.org.il/media/sleepnik3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60462">
            <a:off x="7002293" y="578624"/>
            <a:ext cx="1906889" cy="1843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ttp://t2.gstatic.com/images?q=tbn:ANd9GcTvOEuBOjA3UONoaUaqmVHdQNCm72QMGGUTWJbQ0qTWMe1I4u3xXiajIzXs8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435386">
            <a:off x="1129249" y="4715172"/>
            <a:ext cx="2232248" cy="16741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קבוצה 3"/>
          <p:cNvGrpSpPr/>
          <p:nvPr/>
        </p:nvGrpSpPr>
        <p:grpSpPr>
          <a:xfrm rot="20935283">
            <a:off x="3774647" y="4485744"/>
            <a:ext cx="2646479" cy="1700809"/>
            <a:chOff x="4293842" y="2751119"/>
            <a:chExt cx="3716725" cy="2090658"/>
          </a:xfrm>
        </p:grpSpPr>
        <p:pic>
          <p:nvPicPr>
            <p:cNvPr id="2066" name="Picture 18" descr="http://b.vimeocdn.com/ts/233/470/233470416_640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3842" y="2751119"/>
              <a:ext cx="3716725" cy="209065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4674790" y="3634963"/>
              <a:ext cx="2952328" cy="461664"/>
            </a:xfrm>
            <a:prstGeom prst="rect">
              <a:avLst/>
            </a:prstGeom>
            <a:noFill/>
          </p:spPr>
          <p:txBody>
            <a:bodyPr wrap="square" rtlCol="1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he-IL" sz="2400" b="1" dirty="0" smtClean="0">
                  <a:ln w="11430"/>
                  <a:solidFill>
                    <a:srgbClr val="FF0000"/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Choco" pitchFamily="2" charset="-79"/>
                  <a:cs typeface="Choco" pitchFamily="2" charset="-79"/>
                </a:rPr>
                <a:t>חברון עיר האבות</a:t>
              </a:r>
              <a:endParaRPr lang="he-IL" sz="2400" b="1" dirty="0">
                <a:ln w="11430"/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hoco" pitchFamily="2" charset="-79"/>
                <a:cs typeface="Choco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75236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www.epochtimes.co.il/news/images/stories/2009d1/nation/97_smoking_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58232" y="404664"/>
            <a:ext cx="4555527" cy="341664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27584" y="3957305"/>
            <a:ext cx="7416824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4000" b="1" dirty="0" smtClean="0">
                <a:ln w="952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הרב צבי יהודה כתב לתלמידיו שיש להקפיד לא לעשן בבית המדרש</a:t>
            </a:r>
            <a:endParaRPr lang="he-IL" sz="4000" b="1" dirty="0">
              <a:ln w="9525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964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www.daat.ac.il/encyclopedia/images/WesternWall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02856"/>
            <a:ext cx="4752528" cy="356439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27584" y="4221088"/>
            <a:ext cx="7416824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3200" b="1" dirty="0" smtClean="0">
                <a:ln w="952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לאחר כיבוש העיר העתיקה בשנת 1967 היה הרב צבי יהודה אחד מהרבנים הראשונים שהגיע להתפלל בכותל</a:t>
            </a:r>
            <a:endParaRPr lang="he-IL" sz="3200" b="1" dirty="0">
              <a:ln w="9525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0821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http://upload.wikimedia.org/wikipedia/he/thumb/f/ff/%D7%97%D7%A4%D7%A5_%D7%97%D7%99%D7%99%D7%9D.jpg/200px-%D7%97%D7%A4%D7%A5_%D7%97%D7%99%D7%99%D7%9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04664"/>
            <a:ext cx="2830880" cy="375091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4221089"/>
            <a:ext cx="7776864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3200" b="1" dirty="0" smtClean="0">
                <a:ln w="952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הרב צבי יהודה קבע שכל תלמידי ישיבת מרכז הרב ילמדו בכל יום חצי שעה הלכות לשון הרע מספר שחיבר החפץ חיים</a:t>
            </a:r>
            <a:endParaRPr lang="he-IL" sz="3200" b="1" dirty="0">
              <a:ln w="9525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5247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http://www.insomnia.org.il/media/sleepnik3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32656"/>
            <a:ext cx="4032448" cy="389803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4481737"/>
            <a:ext cx="8280920" cy="23762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3200" b="1" dirty="0" smtClean="0">
                <a:ln w="952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א. הרב צבי יהודה היה ישן זמן מועט.</a:t>
            </a:r>
          </a:p>
          <a:p>
            <a:pPr algn="ctr">
              <a:lnSpc>
                <a:spcPct val="150000"/>
              </a:lnSpc>
            </a:pPr>
            <a:r>
              <a:rPr lang="he-IL" sz="3200" b="1" dirty="0" smtClean="0">
                <a:ln w="952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ב. הזהיר את תלמידיו לא להפריע לתלמידים שנחים את מנוחת הצהרים. </a:t>
            </a:r>
            <a:endParaRPr lang="he-IL" sz="3200" b="1" dirty="0">
              <a:ln w="9525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922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http://t2.gstatic.com/images?q=tbn:ANd9GcTvOEuBOjA3UONoaUaqmVHdQNCm72QMGGUTWJbQ0qTWMe1I4u3xXiajIzXs8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48680"/>
            <a:ext cx="4669508" cy="350213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3082" y="4509120"/>
            <a:ext cx="8280920" cy="15081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3200" b="1" dirty="0" smtClean="0">
                <a:ln w="952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תלמיד של הרב צבי יהודה שהקים את      היישוב כפר עציון </a:t>
            </a:r>
            <a:endParaRPr lang="he-IL" sz="3200" b="1" dirty="0">
              <a:ln w="9525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1612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קבוצה 1"/>
          <p:cNvGrpSpPr/>
          <p:nvPr/>
        </p:nvGrpSpPr>
        <p:grpSpPr>
          <a:xfrm>
            <a:off x="2267744" y="379250"/>
            <a:ext cx="5166759" cy="3625814"/>
            <a:chOff x="4293842" y="2751119"/>
            <a:chExt cx="3716725" cy="2090658"/>
          </a:xfrm>
        </p:grpSpPr>
        <p:pic>
          <p:nvPicPr>
            <p:cNvPr id="3" name="Picture 18" descr="http://b.vimeocdn.com/ts/233/470/233470416_64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3842" y="2751119"/>
              <a:ext cx="3716725" cy="2090658"/>
            </a:xfrm>
            <a:prstGeom prst="rect">
              <a:avLst/>
            </a:prstGeom>
            <a:ln w="2286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4676745" y="4068077"/>
              <a:ext cx="2952328" cy="753418"/>
            </a:xfrm>
            <a:prstGeom prst="rect">
              <a:avLst/>
            </a:prstGeom>
            <a:noFill/>
          </p:spPr>
          <p:txBody>
            <a:bodyPr wrap="square" rtlCol="1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he-IL" sz="4000" b="1" dirty="0" smtClean="0">
                  <a:ln w="11430"/>
                  <a:solidFill>
                    <a:srgbClr val="FF0000"/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Choco" pitchFamily="2" charset="-79"/>
                  <a:cs typeface="Choco" pitchFamily="2" charset="-79"/>
                </a:rPr>
                <a:t>חברון עיר האבות</a:t>
              </a:r>
              <a:endParaRPr lang="he-IL" sz="4000" b="1" dirty="0">
                <a:ln w="11430"/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hoco" pitchFamily="2" charset="-79"/>
                <a:cs typeface="Choco" pitchFamily="2" charset="-79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63082" y="4509120"/>
            <a:ext cx="8280920" cy="15081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3200" b="1" dirty="0" smtClean="0">
                <a:ln w="952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תלמיד של הרב צבי יהודה הרב משה לוינגר הקים את הישוב היהודי בחברון.</a:t>
            </a:r>
            <a:endParaRPr lang="he-IL" sz="3200" b="1" dirty="0">
              <a:ln w="9525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6614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542742"/>
            <a:ext cx="8352928" cy="36317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500" b="1" dirty="0" smtClean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שלב ד':</a:t>
            </a:r>
          </a:p>
          <a:p>
            <a:pPr algn="ctr"/>
            <a:r>
              <a:rPr lang="he-IL" sz="11500" b="1" dirty="0" smtClean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מספרים</a:t>
            </a:r>
            <a:endParaRPr lang="he-IL" sz="9600" b="1" dirty="0" smtClean="0">
              <a:ln w="31550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 rot="20956233">
            <a:off x="415749" y="3986339"/>
            <a:ext cx="2232248" cy="1200329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he-IL" sz="7200" b="1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1982</a:t>
            </a:r>
            <a:endParaRPr lang="he-IL" sz="2800" b="1" dirty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 rot="1661643">
            <a:off x="6838576" y="1293110"/>
            <a:ext cx="1640178" cy="1200329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he-IL" sz="7200" b="1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91</a:t>
            </a:r>
            <a:endParaRPr lang="he-IL" sz="2800" b="1" dirty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 rot="1429888">
            <a:off x="6605054" y="3809100"/>
            <a:ext cx="2107222" cy="1200329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he-IL" sz="7200" b="1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1947</a:t>
            </a:r>
            <a:endParaRPr lang="he-IL" sz="2800" b="1" dirty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 rot="20956233">
            <a:off x="-160315" y="1408196"/>
            <a:ext cx="2232248" cy="1200329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he-IL" sz="7200" b="1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1940</a:t>
            </a:r>
            <a:endParaRPr lang="he-IL" sz="2800" b="1" dirty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07904" y="4409264"/>
            <a:ext cx="2232248" cy="1200329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he-IL" sz="7200" b="1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1951</a:t>
            </a:r>
            <a:endParaRPr lang="he-IL" sz="2800" b="1" dirty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5528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476672"/>
            <a:ext cx="4608512" cy="2215991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he-IL" sz="13800" b="1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1982</a:t>
            </a:r>
            <a:endParaRPr lang="he-IL" sz="2800" b="1" dirty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5616" y="2686135"/>
            <a:ext cx="7200800" cy="2746906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he-IL" sz="6000" b="1" dirty="0" smtClean="0">
                <a:ln w="12700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שנת פטירתו של       הרב צבי יהודה</a:t>
            </a:r>
            <a:endParaRPr lang="he-IL" sz="6000" b="1" dirty="0">
              <a:ln w="12700">
                <a:solidFill>
                  <a:schemeClr val="accent5">
                    <a:lumMod val="75000"/>
                  </a:schemeClr>
                </a:solidFill>
              </a:ln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1133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476672"/>
            <a:ext cx="4608512" cy="2215991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he-IL" sz="13800" b="1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1940</a:t>
            </a:r>
            <a:endParaRPr lang="he-IL" sz="2800" b="1" dirty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0988" y="2492896"/>
            <a:ext cx="7200800" cy="3054682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he-IL" sz="4400" b="1" dirty="0" smtClean="0">
                <a:ln w="12700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יסד הרב צבי יהודה את "חוג </a:t>
            </a:r>
            <a:r>
              <a:rPr lang="he-IL" sz="4400" b="1" dirty="0" err="1" smtClean="0">
                <a:ln w="12700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הראי"ה</a:t>
            </a:r>
            <a:r>
              <a:rPr lang="he-IL" sz="4400" b="1" dirty="0" smtClean="0">
                <a:ln w="12700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, בחוג זה למדו את כתבי הרב קוק ואביו</a:t>
            </a:r>
            <a:endParaRPr lang="he-IL" sz="4400" b="1" dirty="0">
              <a:ln w="12700">
                <a:solidFill>
                  <a:schemeClr val="accent5">
                    <a:lumMod val="75000"/>
                  </a:schemeClr>
                </a:solidFill>
              </a:ln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0931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476671"/>
            <a:ext cx="4608512" cy="2215991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he-IL" sz="13800" b="1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1891</a:t>
            </a:r>
            <a:endParaRPr lang="he-IL" sz="2800" b="1" dirty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2692662"/>
            <a:ext cx="7200800" cy="2746906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he-IL" sz="6000" b="1" dirty="0" smtClean="0">
                <a:ln w="12700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שנת לידתו של                       הרב צבי יהודה</a:t>
            </a:r>
            <a:endParaRPr lang="he-IL" sz="6000" b="1" dirty="0">
              <a:ln w="12700">
                <a:solidFill>
                  <a:schemeClr val="accent5">
                    <a:lumMod val="75000"/>
                  </a:schemeClr>
                </a:solidFill>
              </a:ln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9560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476671"/>
            <a:ext cx="4608512" cy="2215991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he-IL" sz="13800" b="1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1951</a:t>
            </a:r>
            <a:endParaRPr lang="he-IL" sz="2800" b="1" dirty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31476" y="2702103"/>
            <a:ext cx="7200800" cy="2215991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he-IL" sz="4800" b="1" dirty="0" smtClean="0">
                <a:ln w="12700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הרב צבי יהודה מתמנה לראש ישיבת מרכז הרב</a:t>
            </a:r>
            <a:endParaRPr lang="he-IL" sz="4800" b="1" dirty="0">
              <a:ln w="12700">
                <a:solidFill>
                  <a:schemeClr val="accent5">
                    <a:lumMod val="75000"/>
                  </a:schemeClr>
                </a:solidFill>
              </a:ln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7735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476671"/>
            <a:ext cx="4608512" cy="2215991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he-IL" sz="13800" b="1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1947</a:t>
            </a:r>
            <a:endParaRPr lang="he-IL" sz="2800" b="1" dirty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31476" y="2702103"/>
            <a:ext cx="7200800" cy="3323987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he-IL" sz="4800" b="1" dirty="0" smtClean="0">
                <a:ln w="12700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ביום ההכרזה על מדינת ישראל יצא הרב צבי יהודה לרקוד ברחובות העיר.</a:t>
            </a:r>
            <a:endParaRPr lang="he-IL" sz="4800" b="1" dirty="0">
              <a:ln w="12700">
                <a:solidFill>
                  <a:schemeClr val="accent5">
                    <a:lumMod val="75000"/>
                  </a:schemeClr>
                </a:solidFill>
              </a:ln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0377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476671"/>
            <a:ext cx="4608512" cy="2215991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he-IL" sz="13800" b="1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1904</a:t>
            </a:r>
            <a:endParaRPr lang="he-IL" sz="2800" b="1" dirty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31476" y="2702103"/>
            <a:ext cx="7200800" cy="2215991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he-IL" sz="4800" b="1" dirty="0" smtClean="0">
                <a:ln w="12700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שנת עלייתו של הרב צבי יהודה לארץ ישראל</a:t>
            </a:r>
            <a:endParaRPr lang="he-IL" sz="4800" b="1" dirty="0">
              <a:ln w="12700">
                <a:solidFill>
                  <a:schemeClr val="accent5">
                    <a:lumMod val="75000"/>
                  </a:schemeClr>
                </a:solidFill>
              </a:ln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127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476671"/>
            <a:ext cx="4608512" cy="2215991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he-IL" sz="13800" b="1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1922</a:t>
            </a:r>
            <a:endParaRPr lang="he-IL" sz="2800" b="1" dirty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2702103"/>
            <a:ext cx="7592724" cy="2308324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he-IL" sz="4800" b="1" dirty="0" smtClean="0">
                <a:ln w="12700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הרב צבי יהודה מתחתן בפולין עם הרבנית חוה לאה</a:t>
            </a:r>
            <a:endParaRPr lang="he-IL" sz="4800" b="1" dirty="0">
              <a:ln w="12700">
                <a:solidFill>
                  <a:schemeClr val="accent5">
                    <a:lumMod val="75000"/>
                  </a:schemeClr>
                </a:solidFill>
              </a:ln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641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67762" y="404664"/>
            <a:ext cx="2736304" cy="2646878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he-IL" sz="16600" b="1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91</a:t>
            </a:r>
            <a:endParaRPr lang="he-IL" sz="2800" b="1" dirty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2702103"/>
            <a:ext cx="7592724" cy="2746906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he-IL" sz="6000" b="1" dirty="0" smtClean="0">
                <a:ln w="12700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hoco" pitchFamily="2" charset="-79"/>
                <a:cs typeface="Choco" pitchFamily="2" charset="-79"/>
              </a:rPr>
              <a:t>מספר השנים שחי              הרב צבי יהודה</a:t>
            </a:r>
            <a:endParaRPr lang="he-IL" sz="6000" b="1" dirty="0">
              <a:ln w="12700">
                <a:solidFill>
                  <a:schemeClr val="accent5">
                    <a:lumMod val="75000"/>
                  </a:schemeClr>
                </a:solidFill>
              </a:ln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hoco" pitchFamily="2" charset="-79"/>
              <a:cs typeface="Choco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550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458</Words>
  <Application>Microsoft Office PowerPoint</Application>
  <PresentationFormat>‫הצגה על המסך (4:3)</PresentationFormat>
  <Paragraphs>83</Paragraphs>
  <Slides>36</Slides>
  <Notes>1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36</vt:i4>
      </vt:variant>
    </vt:vector>
  </HeadingPairs>
  <TitlesOfParts>
    <vt:vector size="37" baseType="lpstr">
      <vt:lpstr>ערכת נושא Office</vt:lpstr>
      <vt:lpstr>שקופית 1</vt:lpstr>
      <vt:lpstr>שקופית 2</vt:lpstr>
      <vt:lpstr>שקופית 3</vt:lpstr>
      <vt:lpstr>שקופית 4</vt:lpstr>
      <vt:lpstr>שקופית 5</vt:lpstr>
      <vt:lpstr>שקופית 6</vt:lpstr>
      <vt:lpstr>שקופית 7</vt:lpstr>
      <vt:lpstr>שקופית 8</vt:lpstr>
      <vt:lpstr>שקופית 9</vt:lpstr>
      <vt:lpstr>שקופית 10</vt:lpstr>
      <vt:lpstr>שקופית 11</vt:lpstr>
      <vt:lpstr>שקופית 12</vt:lpstr>
      <vt:lpstr>שקופית 13</vt:lpstr>
      <vt:lpstr>שקופית 14</vt:lpstr>
      <vt:lpstr>שקופית 15</vt:lpstr>
      <vt:lpstr>שקופית 16</vt:lpstr>
      <vt:lpstr>שקופית 17</vt:lpstr>
      <vt:lpstr>שקופית 18</vt:lpstr>
      <vt:lpstr>שקופית 19</vt:lpstr>
      <vt:lpstr>שקופית 20</vt:lpstr>
      <vt:lpstr>שקופית 21</vt:lpstr>
      <vt:lpstr>שקופית 22</vt:lpstr>
      <vt:lpstr>שקופית 23</vt:lpstr>
      <vt:lpstr>שקופית 24</vt:lpstr>
      <vt:lpstr>שקופית 25</vt:lpstr>
      <vt:lpstr>שקופית 26</vt:lpstr>
      <vt:lpstr>שקופית 27</vt:lpstr>
      <vt:lpstr>שקופית 28</vt:lpstr>
      <vt:lpstr>שקופית 29</vt:lpstr>
      <vt:lpstr>שקופית 30</vt:lpstr>
      <vt:lpstr>שקופית 31</vt:lpstr>
      <vt:lpstr>שקופית 32</vt:lpstr>
      <vt:lpstr>שקופית 33</vt:lpstr>
      <vt:lpstr>שקופית 34</vt:lpstr>
      <vt:lpstr>שקופית 35</vt:lpstr>
      <vt:lpstr>שקופית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user</cp:lastModifiedBy>
  <cp:revision>25</cp:revision>
  <dcterms:created xsi:type="dcterms:W3CDTF">2013-01-14T09:40:49Z</dcterms:created>
  <dcterms:modified xsi:type="dcterms:W3CDTF">2013-01-31T06:44:14Z</dcterms:modified>
</cp:coreProperties>
</file>