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howGuides="1">
      <p:cViewPr>
        <p:scale>
          <a:sx n="200" d="100"/>
          <a:sy n="200" d="100"/>
        </p:scale>
        <p:origin x="942" y="4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י"ג/תמוז/תשע"ד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י"ג/תמוז/תשע"ד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י"ג/תמוז/תשע"ד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9" y="2844802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4" y="2844802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י"ג/תמוז/תשע"ד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8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73" y="2046818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73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י"ג/תמוז/תשע"ד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י"ג/תמוז/תשע"ד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י"ג/תמוז/תשע"ד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4" y="364069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91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4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י"ג/תמוז/תשע"ד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י"ג/תמוז/תשע"ד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י"ג/תמוז/תשע"ד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2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6" y="488952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י"ג/תמוז/תשע"ד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8555D-45F4-4B7E-A7D9-B58267DFEEDB}" type="datetimeFigureOut">
              <a:rPr lang="he-IL" smtClean="0"/>
              <a:pPr/>
              <a:t>י"ג/תמוז/תשע"ד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0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770145" y="164702"/>
            <a:ext cx="5317710" cy="88145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ocuments\Scan0432.jpg"/>
          <p:cNvPicPr>
            <a:picLocks noChangeAspect="1" noChangeArrowheads="1"/>
          </p:cNvPicPr>
          <p:nvPr/>
        </p:nvPicPr>
        <p:blipFill>
          <a:blip r:embed="rId2" cstate="print"/>
          <a:srcRect b="2035"/>
          <a:stretch>
            <a:fillRect/>
          </a:stretch>
        </p:blipFill>
        <p:spPr bwMode="auto">
          <a:xfrm>
            <a:off x="1484784" y="323528"/>
            <a:ext cx="4316316" cy="8640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ocuments\Scan04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2736" y="179512"/>
            <a:ext cx="4770136" cy="88204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189" y="287526"/>
            <a:ext cx="5179629" cy="85689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1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688" y="338764"/>
            <a:ext cx="5508612" cy="86257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7584" y="161766"/>
            <a:ext cx="4702832" cy="88204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1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0728" y="287524"/>
            <a:ext cx="4932548" cy="86049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4420" y="259356"/>
            <a:ext cx="4869160" cy="8625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22.jpg"/>
          <p:cNvPicPr/>
          <p:nvPr/>
        </p:nvPicPr>
        <p:blipFill>
          <a:blip r:embed="rId2" cstate="print"/>
          <a:srcRect l="2655" t="9788" r="2655"/>
          <a:stretch>
            <a:fillRect/>
          </a:stretch>
        </p:blipFill>
        <p:spPr bwMode="auto">
          <a:xfrm>
            <a:off x="782706" y="611562"/>
            <a:ext cx="5292588" cy="8532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76179" y="179512"/>
            <a:ext cx="70564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סיכום</a:t>
            </a:r>
            <a:endParaRPr lang="he-IL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518" y="305780"/>
            <a:ext cx="5582964" cy="85324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625" y="179512"/>
            <a:ext cx="5818750" cy="84415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237314" y="8892480"/>
            <a:ext cx="14401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7" name="TextBox 6"/>
          <p:cNvSpPr txBox="1"/>
          <p:nvPr/>
        </p:nvSpPr>
        <p:spPr>
          <a:xfrm>
            <a:off x="476672" y="8532440"/>
            <a:ext cx="5989139" cy="86177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ערך: שמואל </a:t>
            </a:r>
            <a:r>
              <a:rPr lang="he-IL" sz="1600" b="1" dirty="0" err="1" smtClean="0"/>
              <a:t>כ"ץ</a:t>
            </a:r>
            <a:r>
              <a:rPr lang="he-IL" sz="1600" b="1" dirty="0" smtClean="0"/>
              <a:t> רב ת"ת ממ"ד 'נחלה' הר-נוף, בית הספר ממ"ד תורני</a:t>
            </a:r>
          </a:p>
          <a:p>
            <a:r>
              <a:rPr lang="he-IL" sz="1600" b="1" dirty="0" smtClean="0"/>
              <a:t> לבנות הר-נוף, ואולפנת חורב, ירושלים</a:t>
            </a:r>
            <a:endParaRPr lang="en-US" sz="1600" dirty="0" smtClean="0"/>
          </a:p>
          <a:p>
            <a:r>
              <a:rPr lang="en-US" dirty="0" smtClean="0"/>
              <a:t> 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24</Words>
  <Application>Microsoft Office PowerPoint</Application>
  <PresentationFormat>‫הצגה על המסך (4:3)</PresentationFormat>
  <Paragraphs>4</Paragraphs>
  <Slides>11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2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CUSTOMER</cp:lastModifiedBy>
  <cp:revision>7</cp:revision>
  <dcterms:created xsi:type="dcterms:W3CDTF">2014-03-02T06:49:01Z</dcterms:created>
  <dcterms:modified xsi:type="dcterms:W3CDTF">2014-07-11T08:32:44Z</dcterms:modified>
</cp:coreProperties>
</file>